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73" r:id="rId3"/>
    <p:sldId id="263" r:id="rId4"/>
    <p:sldId id="275" r:id="rId5"/>
    <p:sldId id="256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774"/>
    <p:restoredTop sz="90000"/>
  </p:normalViewPr>
  <p:slideViewPr>
    <p:cSldViewPr snapToGrid="0" snapToObjects="1">
      <p:cViewPr varScale="1">
        <p:scale>
          <a:sx n="36" d="100"/>
          <a:sy n="36" d="100"/>
        </p:scale>
        <p:origin x="240" y="1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E326D-AC9E-2B42-BA34-DCE008CC16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fewer courses than </a:t>
            </a:r>
            <a:r>
              <a:rPr lang="en-US" dirty="0" err="1"/>
              <a:t>Phy_ME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zimmermant@uwstout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mailto:zimmermant@uwstout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1" y="4115833"/>
            <a:ext cx="3606624" cy="27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781" y="5897471"/>
            <a:ext cx="3606624" cy="92333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trike="sngStrike" dirty="0"/>
              <a:t>ASAP-ME: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trike="sngStrike" dirty="0">
                <a:solidFill>
                  <a:srgbClr val="FF0000"/>
                </a:solidFill>
              </a:rPr>
              <a:t>Applied Science: Applied Physics and Mechanical Engineering Double Major</a:t>
            </a:r>
            <a:endParaRPr lang="en-US" sz="2400" strike="sngStrike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DD6CB-0B02-2558-D34F-EE4C43095D20}"/>
              </a:ext>
            </a:extLst>
          </p:cNvPr>
          <p:cNvSpPr/>
          <p:nvPr/>
        </p:nvSpPr>
        <p:spPr>
          <a:xfrm>
            <a:off x="3149453" y="1370668"/>
            <a:ext cx="37387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 err="1">
                <a:ln/>
                <a:solidFill>
                  <a:schemeClr val="accent4"/>
                </a:solidFill>
                <a:effectLst/>
              </a:rPr>
              <a:t>PhyME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CB87F-BCAA-82EF-B636-6DCE2960B52F}"/>
              </a:ext>
            </a:extLst>
          </p:cNvPr>
          <p:cNvSpPr txBox="1"/>
          <p:nvPr/>
        </p:nvSpPr>
        <p:spPr>
          <a:xfrm>
            <a:off x="3060487" y="2696314"/>
            <a:ext cx="521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Mechanical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D0E06F-9EBA-97AA-6F8C-302D15BBA7AF}"/>
              </a:ext>
            </a:extLst>
          </p:cNvPr>
          <p:cNvSpPr/>
          <p:nvPr/>
        </p:nvSpPr>
        <p:spPr>
          <a:xfrm rot="1752109">
            <a:off x="7323297" y="2967334"/>
            <a:ext cx="4188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B.S. in Physics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29C91-C3AB-4FDE-7F42-EE46AAC7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BC47A-C6BC-EA8B-BF2F-962E34EF39D2}"/>
              </a:ext>
            </a:extLst>
          </p:cNvPr>
          <p:cNvSpPr txBox="1"/>
          <p:nvPr/>
        </p:nvSpPr>
        <p:spPr>
          <a:xfrm>
            <a:off x="10274196" y="2612600"/>
            <a:ext cx="18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QR Code to see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4FF3E-F445-36F0-237B-B3BCEC2302BC}"/>
              </a:ext>
            </a:extLst>
          </p:cNvPr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4065F-1DA8-E61D-A983-25FEA54F5C7F}"/>
              </a:ext>
            </a:extLst>
          </p:cNvPr>
          <p:cNvSpPr txBox="1"/>
          <p:nvPr/>
        </p:nvSpPr>
        <p:spPr>
          <a:xfrm>
            <a:off x="52896" y="1542151"/>
            <a:ext cx="377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  <a:p>
            <a:r>
              <a:rPr lang="en-US" dirty="0"/>
              <a:t>Applied Electromagnetics</a:t>
            </a:r>
          </a:p>
          <a:p>
            <a:r>
              <a:rPr lang="en-US" dirty="0"/>
              <a:t>Computer Science I and II</a:t>
            </a:r>
          </a:p>
        </p:txBody>
      </p:sp>
    </p:spTree>
    <p:extLst>
      <p:ext uri="{BB962C8B-B14F-4D97-AF65-F5344CB8AC3E}">
        <p14:creationId xmlns:p14="http://schemas.microsoft.com/office/powerpoint/2010/main" val="39905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4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</a:rPr>
              <a:t>PhyCEE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Computer/Electrical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B319-2BE9-7044-BBBB-5A12A066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Upcoming Courses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4" descr="Arbor Scientific PhiTOP">
            <a:extLst>
              <a:ext uri="{FF2B5EF4-FFF2-40B4-BE49-F238E27FC236}">
                <a16:creationId xmlns:a16="http://schemas.microsoft.com/office/drawing/2014/main" id="{0B6A5C80-B62B-8404-FFAF-21D9D2D1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18522" b="3"/>
          <a:stretch/>
        </p:blipFill>
        <p:spPr bwMode="auto"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56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60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CB38-6DDC-734F-8951-4737F3DE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8419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Fall 2025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Applied Optics and Photonics (PHYS-335)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Quantum Information Science and Engineering Minor coming soon</a:t>
            </a:r>
          </a:p>
        </p:txBody>
      </p:sp>
      <p:pic>
        <p:nvPicPr>
          <p:cNvPr id="11" name="Picture 10" descr="A close up of a machine&#10;&#10;Description automatically generated">
            <a:extLst>
              <a:ext uri="{FF2B5EF4-FFF2-40B4-BE49-F238E27FC236}">
                <a16:creationId xmlns:a16="http://schemas.microsoft.com/office/drawing/2014/main" id="{B438B4E5-F964-AE48-8C9B-AC1208F42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9" r="1162" b="1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0" name="Picture 9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F640A8F5-26D6-EF4B-AD0C-0C0D41001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9" r="34481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57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9479</TotalTime>
  <Words>567</Words>
  <Application>Microsoft Macintosh PowerPoint</Application>
  <PresentationFormat>Widescreen</PresentationFormat>
  <Paragraphs>98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Physics at UW-Stout</vt:lpstr>
      <vt:lpstr>Physics at UW-Stout</vt:lpstr>
      <vt:lpstr>Physics Minor</vt:lpstr>
      <vt:lpstr>PHYS-427 (3 cr.) Solid State and Condensed Matter Physics</vt:lpstr>
      <vt:lpstr>Upcoming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16</cp:revision>
  <dcterms:created xsi:type="dcterms:W3CDTF">2020-10-08T15:25:34Z</dcterms:created>
  <dcterms:modified xsi:type="dcterms:W3CDTF">2024-10-23T18:35:15Z</dcterms:modified>
</cp:coreProperties>
</file>